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198C-69EC-46DC-BD05-E05C339F28E4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8073F-AC23-4D62-A1D3-775CCC7905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aul Rev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ul Rever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ul Revere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ul revere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ul Revere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</dc:creator>
  <cp:lastModifiedBy>WA</cp:lastModifiedBy>
  <cp:revision>1</cp:revision>
  <dcterms:created xsi:type="dcterms:W3CDTF">2011-04-14T16:18:50Z</dcterms:created>
  <dcterms:modified xsi:type="dcterms:W3CDTF">2011-04-14T16:21:04Z</dcterms:modified>
</cp:coreProperties>
</file>